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24" r:id="rId2"/>
    <p:sldId id="316" r:id="rId3"/>
    <p:sldId id="326" r:id="rId4"/>
    <p:sldId id="329" r:id="rId5"/>
    <p:sldId id="319" r:id="rId6"/>
    <p:sldId id="328" r:id="rId7"/>
    <p:sldId id="320" r:id="rId8"/>
    <p:sldId id="322" r:id="rId9"/>
    <p:sldId id="32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68" autoAdjust="0"/>
    <p:restoredTop sz="94714" autoAdjust="0"/>
  </p:normalViewPr>
  <p:slideViewPr>
    <p:cSldViewPr snapToGrid="0">
      <p:cViewPr>
        <p:scale>
          <a:sx n="100" d="100"/>
          <a:sy n="100" d="100"/>
        </p:scale>
        <p:origin x="72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632"/>
    </p:cViewPr>
  </p:sorterViewPr>
  <p:notesViewPr>
    <p:cSldViewPr snapToGrid="0">
      <p:cViewPr varScale="1">
        <p:scale>
          <a:sx n="90" d="100"/>
          <a:sy n="90" d="100"/>
        </p:scale>
        <p:origin x="2838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BD68A-C08C-4ABE-A1DA-7C2405318059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C88F4-1882-44DF-A902-EF6EC2798D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14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479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25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85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357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471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97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573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90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480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565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25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AC522-C814-44F2-B10D-CE6BB08BE517}" type="datetimeFigureOut">
              <a:rPr lang="en-US" smtClean="0"/>
              <a:t>6/22/2015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57BE49-9931-48BC-AF70-64781327D1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75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Toyota North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373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01354" y="180459"/>
            <a:ext cx="179454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Custom Life Size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897" y="-400049"/>
            <a:ext cx="6758791" cy="725687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430" y="365125"/>
            <a:ext cx="11017370" cy="167350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  <a:t/>
            </a:r>
            <a:br>
              <a:rPr lang="en-US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 smtClean="0">
                <a:latin typeface="Britannic Bold" panose="020B0903060703020204" pitchFamily="34" charset="0"/>
                <a:cs typeface="Aharoni" panose="02010803020104030203" pitchFamily="2" charset="-79"/>
              </a:rPr>
              <a:t>Soon To Be Extinct…</a:t>
            </a:r>
            <a:br>
              <a:rPr lang="en-US" dirty="0" smtClean="0">
                <a:latin typeface="Britannic Bold" panose="020B0903060703020204" pitchFamily="34" charset="0"/>
                <a:cs typeface="Aharoni" panose="02010803020104030203" pitchFamily="2" charset="-79"/>
              </a:rPr>
            </a:br>
            <a:endParaRPr lang="en-US" dirty="0">
              <a:latin typeface="Britannic Bold" panose="020B0903060703020204" pitchFamily="34" charset="0"/>
              <a:cs typeface="Aharoni" panose="02010803020104030203" pitchFamily="2" charset="-79"/>
            </a:endParaRPr>
          </a:p>
        </p:txBody>
      </p:sp>
      <p:sp>
        <p:nvSpPr>
          <p:cNvPr id="9" name="Flowchart: Document 8"/>
          <p:cNvSpPr/>
          <p:nvPr/>
        </p:nvSpPr>
        <p:spPr>
          <a:xfrm rot="1478394">
            <a:off x="6820811" y="1770144"/>
            <a:ext cx="1550972" cy="1478165"/>
          </a:xfrm>
          <a:prstGeom prst="flowChartDocumen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7250" y="3648075"/>
            <a:ext cx="279082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Want sign looking like he is biting the sign and its torn along edges. Keep sign green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Sign can be different shape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He can have grass to stand on if that works for color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 rot="1696779">
            <a:off x="6790828" y="2029078"/>
            <a:ext cx="16109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eT</a:t>
            </a:r>
            <a:r>
              <a:rPr lang="en-US" sz="4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WGamekeys MT" panose="05010101010101010101" pitchFamily="2" charset="2"/>
              </a:rPr>
              <a:t>&amp;E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6294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-307720" y="-1056220"/>
            <a:ext cx="165946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402" y="656903"/>
            <a:ext cx="3609975" cy="6087486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3745080" y="490359"/>
            <a:ext cx="44526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The Dawn of a </a:t>
            </a:r>
          </a:p>
          <a:p>
            <a:pPr algn="ctr"/>
            <a:r>
              <a:rPr lang="en-US" sz="4000" dirty="0" smtClean="0"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New Era</a:t>
            </a:r>
            <a:endParaRPr lang="en-US" sz="4000" dirty="0"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626" y="1996514"/>
            <a:ext cx="3609975" cy="5082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526" y="656902"/>
            <a:ext cx="4315474" cy="565207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6526" y="4532886"/>
            <a:ext cx="4315474" cy="50824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876526" y="1382283"/>
            <a:ext cx="445261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endParaRPr lang="en-US" sz="3200" dirty="0" smtClean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The 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Dawn 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Of </a:t>
            </a:r>
            <a:r>
              <a:rPr lang="en-US" sz="3200" dirty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A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 </a:t>
            </a:r>
            <a:endParaRPr lang="en-US" sz="3200" dirty="0" smtClean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New 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Era</a:t>
            </a:r>
            <a:endParaRPr lang="en-US" sz="3200" dirty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620125" y="5385226"/>
            <a:ext cx="47348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Paperless &lt;INSERT Toyota Green Logo&gt;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Mobility Functionality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Streamlined Reimbursement Process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Completely Automated System</a:t>
            </a:r>
            <a:endParaRPr lang="en-US" sz="1200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260916" y="5498837"/>
            <a:ext cx="47348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Paperless &lt;INSERT Toyota Green Logo&gt;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Mobility Functionality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Streamlined Reimbursement Process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Completely Automated System</a:t>
            </a:r>
            <a:endParaRPr lang="en-US" sz="1200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pic>
        <p:nvPicPr>
          <p:cNvPr id="28" name="Content Placeholder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" y="656903"/>
            <a:ext cx="4086225" cy="5672931"/>
          </a:xfr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2" y="4856414"/>
            <a:ext cx="4086225" cy="50824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819002" y="-290329"/>
            <a:ext cx="21431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The 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Dawn 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Of </a:t>
            </a:r>
            <a:r>
              <a:rPr lang="en-US" sz="3200" dirty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A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 </a:t>
            </a:r>
            <a:endParaRPr lang="en-US" sz="3200" dirty="0" smtClean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New 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Era</a:t>
            </a:r>
            <a:endParaRPr lang="en-US" sz="3200" dirty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69743" y="5431749"/>
            <a:ext cx="47348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Paperless &lt;INSERT Toyota Green Logo&gt;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Mobility Functionality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Streamlined Reimbursement Process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Completely Automated System</a:t>
            </a:r>
            <a:endParaRPr lang="en-US" sz="1200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89172" y="6300392"/>
            <a:ext cx="31255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http://static.tvtropes.org/pmwiki/pub/images/grimlock_3339.jpg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7175" y="180975"/>
            <a:ext cx="253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Posters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76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95725" y="-632907"/>
            <a:ext cx="21431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The 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Dawn 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Of </a:t>
            </a:r>
            <a:r>
              <a:rPr lang="en-US" sz="3200" dirty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A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 </a:t>
            </a:r>
            <a:endParaRPr lang="en-US" sz="3200" dirty="0" smtClean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New </a:t>
            </a:r>
            <a:r>
              <a:rPr lang="en-US" sz="3200" dirty="0" smtClean="0">
                <a:solidFill>
                  <a:schemeClr val="bg1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Era</a:t>
            </a:r>
            <a:endParaRPr lang="en-US" sz="3200" dirty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46466" y="5089171"/>
            <a:ext cx="47348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Paperless &lt;INSERT Toyota Green Logo&gt;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Mobility Functionality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Streamlined Reimbursement Process</a:t>
            </a:r>
          </a:p>
          <a:p>
            <a:pPr marL="171450" indent="-171450">
              <a:buSzPct val="151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  <a:latin typeface="Britannic Bold" panose="020B0903060703020204" pitchFamily="34" charset="0"/>
              </a:rPr>
              <a:t>Completely Automated System</a:t>
            </a:r>
            <a:endParaRPr lang="en-US" sz="1200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50" y="819150"/>
            <a:ext cx="4309475" cy="5328444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0" y="5276849"/>
            <a:ext cx="4442825" cy="5743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38200" y="-152835"/>
            <a:ext cx="214312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dirty="0" smtClean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endParaRPr lang="en-US" sz="3200" dirty="0">
              <a:solidFill>
                <a:schemeClr val="bg1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r>
              <a:rPr lang="en-US" sz="3600" dirty="0" smtClean="0">
                <a:solidFill>
                  <a:schemeClr val="accent4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The </a:t>
            </a:r>
            <a:r>
              <a:rPr lang="en-US" sz="3600" dirty="0" smtClean="0">
                <a:solidFill>
                  <a:schemeClr val="accent4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Dawn </a:t>
            </a:r>
            <a:r>
              <a:rPr lang="en-US" sz="3600" dirty="0" smtClean="0">
                <a:solidFill>
                  <a:schemeClr val="accent4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Of </a:t>
            </a:r>
            <a:r>
              <a:rPr lang="en-US" sz="3600" dirty="0">
                <a:solidFill>
                  <a:schemeClr val="accent4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A</a:t>
            </a:r>
            <a:r>
              <a:rPr lang="en-US" sz="3600" dirty="0" smtClean="0">
                <a:solidFill>
                  <a:schemeClr val="accent4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 </a:t>
            </a:r>
            <a:endParaRPr lang="en-US" sz="3600" dirty="0" smtClean="0">
              <a:solidFill>
                <a:schemeClr val="accent4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  <a:p>
            <a:pPr algn="ctr"/>
            <a:r>
              <a:rPr lang="en-US" sz="3600" dirty="0" smtClean="0">
                <a:solidFill>
                  <a:schemeClr val="accent4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New </a:t>
            </a:r>
            <a:r>
              <a:rPr lang="en-US" sz="3600" dirty="0" smtClean="0">
                <a:solidFill>
                  <a:schemeClr val="accent4"/>
                </a:solidFill>
                <a:latin typeface="Britannic Bold" panose="020B0903060703020204" pitchFamily="34" charset="0"/>
                <a:ea typeface="+mj-ea"/>
                <a:cs typeface="Aharoni" panose="02010803020104030203" pitchFamily="2" charset="-79"/>
              </a:rPr>
              <a:t>Era</a:t>
            </a:r>
            <a:endParaRPr lang="en-US" sz="3600" dirty="0">
              <a:solidFill>
                <a:schemeClr val="accent4"/>
              </a:solidFill>
              <a:latin typeface="Britannic Bold" panose="020B0903060703020204" pitchFamily="34" charset="0"/>
              <a:ea typeface="+mj-ea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36458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T-Rex: Theme #1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52949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600" dirty="0" smtClean="0"/>
              <a:t>The intent is to use this as a </a:t>
            </a:r>
            <a:r>
              <a:rPr lang="en-US" sz="1600" b="1" dirty="0" smtClean="0"/>
              <a:t>poster</a:t>
            </a:r>
            <a:r>
              <a:rPr lang="en-US" sz="1600" dirty="0" smtClean="0"/>
              <a:t> in which the t-rex is about 6 </a:t>
            </a:r>
            <a:r>
              <a:rPr lang="en-US" sz="1600" dirty="0" err="1" smtClean="0"/>
              <a:t>ft</a:t>
            </a:r>
            <a:r>
              <a:rPr lang="en-US" sz="1600" dirty="0" smtClean="0"/>
              <a:t> tall </a:t>
            </a:r>
            <a:r>
              <a:rPr lang="en-US" sz="1600" dirty="0"/>
              <a:t>and </a:t>
            </a:r>
            <a:r>
              <a:rPr lang="en-US" sz="1600" dirty="0" smtClean="0"/>
              <a:t>cut-out. See this website for examples of life-sized cut-out posters: (http</a:t>
            </a:r>
            <a:r>
              <a:rPr lang="en-US" sz="1600" dirty="0"/>
              <a:t>://</a:t>
            </a:r>
            <a:r>
              <a:rPr lang="en-US" sz="1600" dirty="0" smtClean="0"/>
              <a:t>www.partystandups.com/catalog/Custom-Cutouts-Standups-c-1.html), and for </a:t>
            </a:r>
            <a:r>
              <a:rPr lang="en-US" sz="1600" b="1" dirty="0" smtClean="0"/>
              <a:t>emails and web-posts </a:t>
            </a:r>
            <a:r>
              <a:rPr lang="en-US" sz="1600" dirty="0" smtClean="0"/>
              <a:t>so formatting, resolution and color treatments need to be taken into account and will be provided after we choose a design</a:t>
            </a:r>
          </a:p>
          <a:p>
            <a:r>
              <a:rPr lang="en-US" sz="1600" dirty="0" smtClean="0"/>
              <a:t>Tag </a:t>
            </a:r>
            <a:r>
              <a:rPr lang="en-US" sz="1600" dirty="0" smtClean="0"/>
              <a:t>Lines can be changed but we like ideas around extinction, evolution, new starts etc.</a:t>
            </a:r>
          </a:p>
          <a:p>
            <a:r>
              <a:rPr lang="en-US" sz="1600" dirty="0" smtClean="0"/>
              <a:t>Background colors can be added</a:t>
            </a:r>
          </a:p>
          <a:p>
            <a:r>
              <a:rPr lang="en-US" sz="1600" dirty="0" smtClean="0"/>
              <a:t>This theme is about moving from the old world to the new world of ONE TOYOTA and our current system becoming “extinct”.</a:t>
            </a:r>
          </a:p>
          <a:p>
            <a:r>
              <a:rPr lang="en-US" sz="1600" dirty="0" smtClean="0"/>
              <a:t>We want the message to be very clear by keeping the “eT&amp;E” which is the retiring software in the mouth of the T-Rex. Would like the paper in his mouth to look more jagged and more creative.</a:t>
            </a:r>
          </a:p>
          <a:p>
            <a:r>
              <a:rPr lang="en-US" sz="1600" dirty="0" smtClean="0"/>
              <a:t>Underneath the T-Rex is </a:t>
            </a:r>
            <a:r>
              <a:rPr lang="en-US" sz="1600" dirty="0" smtClean="0"/>
              <a:t>grass/groundcover</a:t>
            </a:r>
            <a:endParaRPr lang="en-US" sz="1600" dirty="0" smtClean="0"/>
          </a:p>
          <a:p>
            <a:r>
              <a:rPr lang="en-US" sz="1600" dirty="0" smtClean="0"/>
              <a:t>We </a:t>
            </a:r>
            <a:r>
              <a:rPr lang="en-US" sz="1600" dirty="0" smtClean="0"/>
              <a:t>prefer no cartoon-like graphics</a:t>
            </a:r>
          </a:p>
          <a:p>
            <a:r>
              <a:rPr lang="en-US" sz="1600" dirty="0" smtClean="0"/>
              <a:t>Toyota preferences are for clean, more simple designs </a:t>
            </a:r>
          </a:p>
          <a:p>
            <a:r>
              <a:rPr lang="en-US" sz="1600" dirty="0" smtClean="0"/>
              <a:t>We want high impact picture that makes sense at a glance before the text is even read</a:t>
            </a:r>
          </a:p>
          <a:p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129625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07" y="1593671"/>
            <a:ext cx="3055293" cy="406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730375"/>
            <a:ext cx="3609975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87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New System Logo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0700" y="3610769"/>
            <a:ext cx="8610600" cy="781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152453"/>
            <a:ext cx="10144125" cy="762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91025" y="5088135"/>
            <a:ext cx="42609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51000"/>
              <a:buFont typeface="Arial" panose="020B0604020202020204" pitchFamily="34" charset="0"/>
              <a:buChar char="•"/>
            </a:pPr>
            <a:r>
              <a:rPr lang="en-US" dirty="0" smtClean="0"/>
              <a:t>Paperless &lt;INSERT Toyota Green Logo&gt;</a:t>
            </a:r>
            <a:endParaRPr lang="en-US" dirty="0"/>
          </a:p>
          <a:p>
            <a:pPr marL="285750" indent="-285750">
              <a:buSzPct val="151000"/>
              <a:buFont typeface="Arial" panose="020B0604020202020204" pitchFamily="34" charset="0"/>
              <a:buChar char="•"/>
            </a:pPr>
            <a:r>
              <a:rPr lang="en-US" dirty="0"/>
              <a:t>Mobility Functionality</a:t>
            </a:r>
          </a:p>
          <a:p>
            <a:pPr marL="285750" indent="-285750">
              <a:buSzPct val="151000"/>
              <a:buFont typeface="Arial" panose="020B0604020202020204" pitchFamily="34" charset="0"/>
              <a:buChar char="•"/>
            </a:pPr>
            <a:r>
              <a:rPr lang="en-US" dirty="0" smtClean="0"/>
              <a:t>Streamlined Reimbursement Process</a:t>
            </a:r>
          </a:p>
          <a:p>
            <a:pPr marL="285750" indent="-285750">
              <a:buSzPct val="151000"/>
              <a:buFont typeface="Arial" panose="020B0604020202020204" pitchFamily="34" charset="0"/>
              <a:buChar char="•"/>
            </a:pPr>
            <a:r>
              <a:rPr lang="en-US" dirty="0" smtClean="0"/>
              <a:t>Completely </a:t>
            </a:r>
            <a:r>
              <a:rPr lang="en-US" dirty="0"/>
              <a:t>Automated System</a:t>
            </a:r>
          </a:p>
        </p:txBody>
      </p:sp>
    </p:spTree>
    <p:extLst>
      <p:ext uri="{BB962C8B-B14F-4D97-AF65-F5344CB8AC3E}">
        <p14:creationId xmlns:p14="http://schemas.microsoft.com/office/powerpoint/2010/main" val="217401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Legacy System Logo (Being Retired)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981" y="2733773"/>
            <a:ext cx="1552575" cy="62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173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Required Formats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0580"/>
            <a:ext cx="10515600" cy="4883085"/>
          </a:xfrm>
          <a:ln w="12700"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</a:rPr>
              <a:t>Formatted for a 6 foot Poster </a:t>
            </a:r>
          </a:p>
          <a:p>
            <a:r>
              <a:rPr lang="en-US" sz="2900" dirty="0"/>
              <a:t>PDF</a:t>
            </a:r>
          </a:p>
          <a:p>
            <a:r>
              <a:rPr lang="en-US" sz="2900" dirty="0"/>
              <a:t>Resolution : HIGH</a:t>
            </a:r>
          </a:p>
          <a:p>
            <a:r>
              <a:rPr lang="en-US" sz="2900" dirty="0"/>
              <a:t>Size : 100%</a:t>
            </a:r>
          </a:p>
          <a:p>
            <a:r>
              <a:rPr lang="en-US" sz="2900" dirty="0"/>
              <a:t>This means that images should be CMYK - Cyan, Magenta, Yellow and Black.</a:t>
            </a:r>
          </a:p>
          <a:p>
            <a:pPr marL="0" indent="0">
              <a:buNone/>
            </a:pPr>
            <a:r>
              <a:rPr lang="en-US" sz="2900" dirty="0"/>
              <a:t> </a:t>
            </a:r>
          </a:p>
          <a:p>
            <a:pPr marL="0" indent="0">
              <a:buNone/>
            </a:pPr>
            <a:r>
              <a:rPr lang="en-US" sz="2900" dirty="0"/>
              <a:t> </a:t>
            </a:r>
          </a:p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</a:rPr>
              <a:t>Formatted for Email &amp; websites</a:t>
            </a:r>
          </a:p>
          <a:p>
            <a:r>
              <a:rPr lang="en-US" sz="2900" dirty="0"/>
              <a:t>.jpg  &amp; .Gig</a:t>
            </a:r>
          </a:p>
          <a:p>
            <a:r>
              <a:rPr lang="en-US" sz="2900" dirty="0" smtClean="0"/>
              <a:t>High </a:t>
            </a:r>
            <a:r>
              <a:rPr lang="en-US" sz="2900" dirty="0"/>
              <a:t>resolution</a:t>
            </a:r>
          </a:p>
          <a:p>
            <a:r>
              <a:rPr lang="en-US" sz="2900" dirty="0"/>
              <a:t>300dpi</a:t>
            </a:r>
          </a:p>
          <a:p>
            <a:r>
              <a:rPr lang="en-US" sz="2900" dirty="0"/>
              <a:t>RGB</a:t>
            </a:r>
          </a:p>
          <a:p>
            <a:pPr marL="0" indent="0">
              <a:buNone/>
            </a:pPr>
            <a:r>
              <a:rPr lang="en-US" sz="2900" dirty="0"/>
              <a:t> </a:t>
            </a:r>
          </a:p>
          <a:p>
            <a:pPr marL="0" indent="0">
              <a:buNone/>
            </a:pPr>
            <a:r>
              <a:rPr lang="en-US" sz="2900" dirty="0">
                <a:solidFill>
                  <a:srgbClr val="FF0000"/>
                </a:solidFill>
              </a:rPr>
              <a:t>Formatted in PDF for Flyer</a:t>
            </a:r>
          </a:p>
          <a:p>
            <a:r>
              <a:rPr lang="en-US" sz="2900" dirty="0"/>
              <a:t>High resolution</a:t>
            </a:r>
          </a:p>
          <a:p>
            <a:r>
              <a:rPr lang="en-US" sz="2900" dirty="0"/>
              <a:t>Size 100%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17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4608</TotalTime>
  <Words>390</Words>
  <Application>Microsoft Office PowerPoint</Application>
  <PresentationFormat>Widescreen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Aharoni</vt:lpstr>
      <vt:lpstr>Arial</vt:lpstr>
      <vt:lpstr>Britannic Bold</vt:lpstr>
      <vt:lpstr>Calibri</vt:lpstr>
      <vt:lpstr>Calibri Light</vt:lpstr>
      <vt:lpstr>SWGamekeys MT</vt:lpstr>
      <vt:lpstr>Tahoma</vt:lpstr>
      <vt:lpstr>Office Theme</vt:lpstr>
      <vt:lpstr>Toyota North America</vt:lpstr>
      <vt:lpstr> Soon To Be Extinct… </vt:lpstr>
      <vt:lpstr>PowerPoint Presentation</vt:lpstr>
      <vt:lpstr>PowerPoint Presentation</vt:lpstr>
      <vt:lpstr>T-Rex: Theme #1 Guidelines</vt:lpstr>
      <vt:lpstr>PowerPoint Presentation</vt:lpstr>
      <vt:lpstr>New System Logo</vt:lpstr>
      <vt:lpstr>Legacy System Logo (Being Retired)</vt:lpstr>
      <vt:lpstr>Required Formats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Duffaut</dc:creator>
  <cp:keywords> </cp:keywords>
  <cp:lastModifiedBy>Gina Polny (TMS)</cp:lastModifiedBy>
  <cp:revision>132</cp:revision>
  <dcterms:created xsi:type="dcterms:W3CDTF">2015-06-15T20:07:56Z</dcterms:created>
  <dcterms:modified xsi:type="dcterms:W3CDTF">2015-06-22T21:09:09Z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039b278c-6cb2-45aa-9ff9-e5c9b5c20415</vt:lpwstr>
  </property>
  <property fmtid="{D5CDD505-2E9C-101B-9397-08002B2CF9AE}" pid="3" name="xClassification">
    <vt:lpwstr> </vt:lpwstr>
  </property>
</Properties>
</file>